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200" b="1" dirty="0" smtClean="0"/>
              <a:t>OPERATING SYSTEM</a:t>
            </a:r>
            <a:endParaRPr lang="en-US" sz="7200" b="1" dirty="0"/>
          </a:p>
        </p:txBody>
      </p:sp>
      <p:sp>
        <p:nvSpPr>
          <p:cNvPr id="3" name="Subtitle 2"/>
          <p:cNvSpPr>
            <a:spLocks noGrp="1"/>
          </p:cNvSpPr>
          <p:nvPr>
            <p:ph type="subTitle" idx="1"/>
          </p:nvPr>
        </p:nvSpPr>
        <p:spPr/>
        <p:txBody>
          <a:bodyPr>
            <a:normAutofit/>
          </a:bodyPr>
          <a:lstStyle/>
          <a:p>
            <a:r>
              <a:rPr lang="en-US" sz="4400" b="1" dirty="0" smtClean="0">
                <a:solidFill>
                  <a:schemeClr val="tx1"/>
                </a:solidFill>
              </a:rPr>
              <a:t>PROCESS STATES AND PCB</a:t>
            </a:r>
            <a:endParaRPr lang="en-US" sz="4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PROCESS</a:t>
            </a:r>
            <a:endParaRPr lang="en-US" dirty="0"/>
          </a:p>
        </p:txBody>
      </p:sp>
      <p:sp>
        <p:nvSpPr>
          <p:cNvPr id="3" name="Content Placeholder 2"/>
          <p:cNvSpPr>
            <a:spLocks noGrp="1"/>
          </p:cNvSpPr>
          <p:nvPr>
            <p:ph idx="1"/>
          </p:nvPr>
        </p:nvSpPr>
        <p:spPr/>
        <p:txBody>
          <a:bodyPr>
            <a:normAutofit fontScale="92500"/>
          </a:bodyPr>
          <a:lstStyle/>
          <a:p>
            <a:r>
              <a:rPr lang="en-US" dirty="0" smtClean="0"/>
              <a:t>A process is an active program </a:t>
            </a:r>
            <a:r>
              <a:rPr lang="en-US" dirty="0" err="1" smtClean="0"/>
              <a:t>i.e</a:t>
            </a:r>
            <a:r>
              <a:rPr lang="en-US" dirty="0" smtClean="0"/>
              <a:t> a program that is under execution. It is more than the program code as it includes the program counter, process stack, registers, program code etc. Compared to this, the program code is only the text section.</a:t>
            </a:r>
          </a:p>
          <a:p>
            <a:r>
              <a:rPr lang="en-US" dirty="0" smtClean="0"/>
              <a:t>A program is not a process by itself as the program is a passive entity, such as file contents, while the process is an active entity containing program counter, resources etc.</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STATES</a:t>
            </a:r>
            <a:endParaRPr lang="en-US" dirty="0"/>
          </a:p>
        </p:txBody>
      </p:sp>
      <p:sp>
        <p:nvSpPr>
          <p:cNvPr id="3" name="Content Placeholder 2"/>
          <p:cNvSpPr>
            <a:spLocks noGrp="1"/>
          </p:cNvSpPr>
          <p:nvPr>
            <p:ph idx="1"/>
          </p:nvPr>
        </p:nvSpPr>
        <p:spPr/>
        <p:txBody>
          <a:bodyPr/>
          <a:lstStyle/>
          <a:p>
            <a:r>
              <a:rPr lang="en-US" sz="2000" dirty="0" smtClean="0"/>
              <a:t>A process changes its state as it executes. </a:t>
            </a:r>
          </a:p>
          <a:p>
            <a:r>
              <a:rPr lang="en-US" sz="2000" dirty="0" smtClean="0"/>
              <a:t>This state partially depends on the current activity of a process. </a:t>
            </a:r>
          </a:p>
          <a:p>
            <a:r>
              <a:rPr lang="en-US" sz="2000" dirty="0" smtClean="0"/>
              <a:t>The different states that a process is in during its execution are explained using the following diagram −</a:t>
            </a:r>
          </a:p>
          <a:p>
            <a:endParaRPr lang="en-US" sz="2000" dirty="0" smtClean="0"/>
          </a:p>
          <a:p>
            <a:endParaRPr lang="en-US" dirty="0"/>
          </a:p>
        </p:txBody>
      </p:sp>
      <p:pic>
        <p:nvPicPr>
          <p:cNvPr id="5" name="Picture 4" descr="Process States in OS"/>
          <p:cNvPicPr/>
          <p:nvPr/>
        </p:nvPicPr>
        <p:blipFill>
          <a:blip r:embed="rId2"/>
          <a:srcRect/>
          <a:stretch>
            <a:fillRect/>
          </a:stretch>
        </p:blipFill>
        <p:spPr bwMode="auto">
          <a:xfrm>
            <a:off x="381001" y="3200400"/>
            <a:ext cx="7653972" cy="31242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STATES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New - The process is in the new state when it has just been created.</a:t>
            </a:r>
          </a:p>
          <a:p>
            <a:pPr lvl="0"/>
            <a:r>
              <a:rPr lang="en-US" b="1" dirty="0" smtClean="0"/>
              <a:t>Ready</a:t>
            </a:r>
            <a:r>
              <a:rPr lang="en-US" dirty="0" smtClean="0"/>
              <a:t> - The process is waiting to be assigned the processor by the short-term scheduler.</a:t>
            </a:r>
          </a:p>
          <a:p>
            <a:pPr lvl="0"/>
            <a:r>
              <a:rPr lang="en-US" b="1" dirty="0" smtClean="0"/>
              <a:t>Running</a:t>
            </a:r>
            <a:r>
              <a:rPr lang="en-US" dirty="0" smtClean="0"/>
              <a:t> - The process instructions are being executed by the processor.</a:t>
            </a:r>
          </a:p>
          <a:p>
            <a:pPr lvl="0"/>
            <a:r>
              <a:rPr lang="en-US" b="1" dirty="0" smtClean="0"/>
              <a:t>Waiting</a:t>
            </a:r>
            <a:r>
              <a:rPr lang="en-US" dirty="0" smtClean="0"/>
              <a:t> - The process is waiting for some event such as I/O to occur.</a:t>
            </a:r>
          </a:p>
          <a:p>
            <a:pPr lvl="0"/>
            <a:r>
              <a:rPr lang="en-US" b="1" dirty="0" smtClean="0"/>
              <a:t>Terminated - </a:t>
            </a:r>
            <a:r>
              <a:rPr lang="en-US" dirty="0" smtClean="0"/>
              <a:t>The process has completed its execution.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CONTROL BLOCK</a:t>
            </a:r>
            <a:endParaRPr lang="en-US" dirty="0"/>
          </a:p>
        </p:txBody>
      </p:sp>
      <p:sp>
        <p:nvSpPr>
          <p:cNvPr id="3" name="Content Placeholder 2"/>
          <p:cNvSpPr>
            <a:spLocks noGrp="1"/>
          </p:cNvSpPr>
          <p:nvPr>
            <p:ph idx="1"/>
          </p:nvPr>
        </p:nvSpPr>
        <p:spPr/>
        <p:txBody>
          <a:bodyPr>
            <a:normAutofit/>
          </a:bodyPr>
          <a:lstStyle/>
          <a:p>
            <a:r>
              <a:rPr lang="en-US" sz="2000" b="1" dirty="0" smtClean="0"/>
              <a:t> </a:t>
            </a:r>
            <a:r>
              <a:rPr lang="en-US" sz="2000" dirty="0" smtClean="0"/>
              <a:t>A process control block is associated with each of the processes.</a:t>
            </a:r>
          </a:p>
          <a:p>
            <a:r>
              <a:rPr lang="en-US" sz="2000" dirty="0" smtClean="0"/>
              <a:t> It contains important information about the process it is associated with. </a:t>
            </a:r>
          </a:p>
          <a:p>
            <a:endParaRPr lang="en-US" sz="2000" dirty="0"/>
          </a:p>
        </p:txBody>
      </p:sp>
      <p:pic>
        <p:nvPicPr>
          <p:cNvPr id="4" name="Picture 3" descr="Process Control Block"/>
          <p:cNvPicPr/>
          <p:nvPr/>
        </p:nvPicPr>
        <p:blipFill>
          <a:blip r:embed="rId2"/>
          <a:srcRect/>
          <a:stretch>
            <a:fillRect/>
          </a:stretch>
        </p:blipFill>
        <p:spPr bwMode="auto">
          <a:xfrm>
            <a:off x="1600200" y="2514600"/>
            <a:ext cx="6245225" cy="43434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PCB</a:t>
            </a:r>
            <a:endParaRPr lang="en-US" dirty="0"/>
          </a:p>
        </p:txBody>
      </p:sp>
      <p:sp>
        <p:nvSpPr>
          <p:cNvPr id="3" name="Content Placeholder 2"/>
          <p:cNvSpPr>
            <a:spLocks noGrp="1"/>
          </p:cNvSpPr>
          <p:nvPr>
            <p:ph idx="1"/>
          </p:nvPr>
        </p:nvSpPr>
        <p:spPr/>
        <p:txBody>
          <a:bodyPr>
            <a:normAutofit fontScale="85000" lnSpcReduction="20000"/>
          </a:bodyPr>
          <a:lstStyle/>
          <a:p>
            <a:pPr lvl="0"/>
            <a:r>
              <a:rPr lang="en-US" b="1" dirty="0" smtClean="0"/>
              <a:t>Process State</a:t>
            </a:r>
            <a:r>
              <a:rPr lang="en-US" dirty="0" smtClean="0"/>
              <a:t> - This specifies the process state i.e. new, ready, running, waiting or terminated.</a:t>
            </a:r>
          </a:p>
          <a:p>
            <a:pPr lvl="0"/>
            <a:r>
              <a:rPr lang="en-US" b="1" dirty="0" smtClean="0"/>
              <a:t>Process Number</a:t>
            </a:r>
            <a:r>
              <a:rPr lang="en-US" dirty="0" smtClean="0"/>
              <a:t> - This shows the number of the particular process.</a:t>
            </a:r>
          </a:p>
          <a:p>
            <a:pPr lvl="0"/>
            <a:r>
              <a:rPr lang="en-US" b="1" dirty="0" smtClean="0"/>
              <a:t>Program Counter </a:t>
            </a:r>
            <a:r>
              <a:rPr lang="en-US" dirty="0" smtClean="0"/>
              <a:t>- This contains the address of the next instruction that needs to be executed in the process.</a:t>
            </a:r>
          </a:p>
          <a:p>
            <a:pPr lvl="0"/>
            <a:r>
              <a:rPr lang="en-US" b="1" dirty="0" smtClean="0"/>
              <a:t>Registers</a:t>
            </a:r>
            <a:r>
              <a:rPr lang="en-US" dirty="0" smtClean="0"/>
              <a:t> - This specifies the registers that are used by the process. They may include accumulators, index registers, stack pointers, general purpose registers etc.</a:t>
            </a:r>
          </a:p>
          <a:p>
            <a:pPr lvl="0"/>
            <a:r>
              <a:rPr lang="en-US" b="1" dirty="0" smtClean="0"/>
              <a:t>List of open files </a:t>
            </a:r>
            <a:r>
              <a:rPr lang="en-US" dirty="0" smtClean="0"/>
              <a:t>- These are the different files that are associated with the process.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160</Words>
  <Application>Microsoft Office PowerPoint</Application>
  <PresentationFormat>On-screen Show (4:3)</PresentationFormat>
  <Paragraphs>24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OPERATING SYSTEM</vt:lpstr>
      <vt:lpstr>DEFINITION OF PROCESS</vt:lpstr>
      <vt:lpstr>PROCESS STATES</vt:lpstr>
      <vt:lpstr>PROCESS STATES</vt:lpstr>
      <vt:lpstr>PROCESS CONTROL BLOCK</vt:lpstr>
      <vt:lpstr>PCB</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dc:title>
  <dc:creator>Dell</dc:creator>
  <cp:lastModifiedBy>Dell</cp:lastModifiedBy>
  <cp:revision>6</cp:revision>
  <dcterms:created xsi:type="dcterms:W3CDTF">2006-08-16T00:00:00Z</dcterms:created>
  <dcterms:modified xsi:type="dcterms:W3CDTF">2022-07-17T17:25:47Z</dcterms:modified>
</cp:coreProperties>
</file>